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BESEDE Z ENAKIM IN NASPROTNIM POMENOM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Vanja Resnik</a:t>
            </a:r>
          </a:p>
        </p:txBody>
      </p:sp>
    </p:spTree>
    <p:extLst>
      <p:ext uri="{BB962C8B-B14F-4D97-AF65-F5344CB8AC3E}">
        <p14:creationId xmlns:p14="http://schemas.microsoft.com/office/powerpoint/2010/main" val="76586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na sliki?</a:t>
            </a:r>
          </a:p>
        </p:txBody>
      </p:sp>
      <p:pic>
        <p:nvPicPr>
          <p:cNvPr id="1026" name="Picture 2" descr="KOLO UMIT GORSKO MAGNETIC V ŽENSKO 71.12 CM (28&quot;) - Merkur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12" y="2377122"/>
            <a:ext cx="3554276" cy="28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673738" y="2952206"/>
            <a:ext cx="273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Danes mu pravimo KOLO.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428206" y="2952206"/>
            <a:ext cx="23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Včasih so mu rekli BICIKEL.</a:t>
            </a:r>
          </a:p>
        </p:txBody>
      </p:sp>
    </p:spTree>
    <p:extLst>
      <p:ext uri="{BB962C8B-B14F-4D97-AF65-F5344CB8AC3E}">
        <p14:creationId xmlns:p14="http://schemas.microsoft.com/office/powerpoint/2010/main" val="309918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na sliki?</a:t>
            </a:r>
          </a:p>
        </p:txBody>
      </p:sp>
      <p:pic>
        <p:nvPicPr>
          <p:cNvPr id="2050" name="Picture 2" descr="Bruder Kamion Kiper 2765 - Dodaj u korp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79" y="1759132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394857" y="3126377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TOVORNJAK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8203474" y="2830286"/>
            <a:ext cx="2569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Velikokrat mu rečemo tudi KAMION.</a:t>
            </a:r>
          </a:p>
        </p:txBody>
      </p:sp>
    </p:spTree>
    <p:extLst>
      <p:ext uri="{BB962C8B-B14F-4D97-AF65-F5344CB8AC3E}">
        <p14:creationId xmlns:p14="http://schemas.microsoft.com/office/powerpoint/2010/main" val="379413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na sliki?</a:t>
            </a: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21" y="2037805"/>
            <a:ext cx="3815510" cy="3778250"/>
          </a:xfrm>
        </p:spPr>
      </p:pic>
      <p:sp>
        <p:nvSpPr>
          <p:cNvPr id="9" name="PoljeZBesedilom 8"/>
          <p:cNvSpPr txBox="1"/>
          <p:nvPr/>
        </p:nvSpPr>
        <p:spPr>
          <a:xfrm>
            <a:off x="8473440" y="3335383"/>
            <a:ext cx="272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ROŽA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2168434" y="3291840"/>
            <a:ext cx="184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CVETLICA</a:t>
            </a:r>
          </a:p>
        </p:txBody>
      </p:sp>
    </p:spTree>
    <p:extLst>
      <p:ext uri="{BB962C8B-B14F-4D97-AF65-F5344CB8AC3E}">
        <p14:creationId xmlns:p14="http://schemas.microsoft.com/office/powerpoint/2010/main" val="119315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176" b="100000" l="9799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48"/>
          <a:stretch/>
        </p:blipFill>
        <p:spPr>
          <a:xfrm>
            <a:off x="8223885" y="3953692"/>
            <a:ext cx="3790950" cy="2511606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6200503" y="0"/>
            <a:ext cx="5608320" cy="3561805"/>
          </a:xfrm>
          <a:prstGeom prst="wedgeEllipseCallout">
            <a:avLst>
              <a:gd name="adj1" fmla="val 7273"/>
              <a:gd name="adj2" fmla="val 67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7358743" y="872961"/>
            <a:ext cx="3596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Besedi letalo – avion sta besedi z enakim pomenom – </a:t>
            </a:r>
            <a:r>
              <a:rPr lang="sl-SI" sz="2800" dirty="0">
                <a:solidFill>
                  <a:srgbClr val="FF0000"/>
                </a:solidFill>
              </a:rPr>
              <a:t>SOPOMENKI.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l="38058" t="18700" r="36342" b="69812"/>
          <a:stretch/>
        </p:blipFill>
        <p:spPr>
          <a:xfrm>
            <a:off x="1424860" y="4528457"/>
            <a:ext cx="5933883" cy="1497875"/>
          </a:xfrm>
          <a:prstGeom prst="rect">
            <a:avLst/>
          </a:prstGeom>
        </p:spPr>
      </p:pic>
      <p:sp>
        <p:nvSpPr>
          <p:cNvPr id="8" name="Ovalni oblaček 7"/>
          <p:cNvSpPr/>
          <p:nvPr/>
        </p:nvSpPr>
        <p:spPr>
          <a:xfrm>
            <a:off x="1489166" y="1158241"/>
            <a:ext cx="3605348" cy="27954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2238103" y="1698171"/>
            <a:ext cx="2211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 delovnem zvezku na strani 68 preberi besedilo in izpiši besede z enakim pomenom.</a:t>
            </a:r>
          </a:p>
        </p:txBody>
      </p:sp>
    </p:spTree>
    <p:extLst>
      <p:ext uri="{BB962C8B-B14F-4D97-AF65-F5344CB8AC3E}">
        <p14:creationId xmlns:p14="http://schemas.microsoft.com/office/powerpoint/2010/main" val="81815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Reši še ostali dve </a:t>
            </a:r>
          </a:p>
          <a:p>
            <a:pPr marL="0" indent="0">
              <a:buNone/>
            </a:pPr>
            <a:r>
              <a:rPr lang="sl-SI" dirty="0"/>
              <a:t>	nalogi.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36964" t="29808" r="36843" b="24051"/>
          <a:stretch/>
        </p:blipFill>
        <p:spPr>
          <a:xfrm>
            <a:off x="5146766" y="127444"/>
            <a:ext cx="6792685" cy="67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7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Povej nasprotje!</a:t>
            </a:r>
          </a:p>
        </p:txBody>
      </p:sp>
      <p:pic>
        <p:nvPicPr>
          <p:cNvPr id="4" name="Slika 3" descr="https://encrypted-tbn0.gstatic.com/images?q=tbn:ANd9GcRW-M3lto0Zxhu-giVxLpLdSFPZYT1l4N-oA8zIYTis6UhRwTe3J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8" b="1203"/>
          <a:stretch/>
        </p:blipFill>
        <p:spPr bwMode="auto">
          <a:xfrm>
            <a:off x="2168435" y="1654629"/>
            <a:ext cx="3459661" cy="2527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https://encrypted-tbn0.gstatic.com/images?q=tbn:ANd9GcTQvFUHb2Gnx56UsUGJFModGV864Y7IdUJoKIOdiuaw30H_9m5qC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1" y="1654628"/>
            <a:ext cx="2865120" cy="25273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/>
          <p:cNvSpPr txBox="1"/>
          <p:nvPr/>
        </p:nvSpPr>
        <p:spPr>
          <a:xfrm>
            <a:off x="3187337" y="4476206"/>
            <a:ext cx="228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VROČE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7811589" y="4476206"/>
            <a:ext cx="175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MRZLO</a:t>
            </a:r>
          </a:p>
        </p:txBody>
      </p:sp>
    </p:spTree>
    <p:extLst>
      <p:ext uri="{BB962C8B-B14F-4D97-AF65-F5344CB8AC3E}">
        <p14:creationId xmlns:p14="http://schemas.microsoft.com/office/powerpoint/2010/main" val="29205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Povej nasprotje!</a:t>
            </a:r>
          </a:p>
        </p:txBody>
      </p:sp>
      <p:pic>
        <p:nvPicPr>
          <p:cNvPr id="4" name="Slika 3" descr="https://encrypted-tbn1.gstatic.com/images?q=tbn:ANd9GcRGBUqzFkTFL_-KIM1Yj-nnVy5oCnjoaiJ_3g0KwUw9lJMh3nz1y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14"/>
          <a:stretch/>
        </p:blipFill>
        <p:spPr bwMode="auto">
          <a:xfrm>
            <a:off x="3035808" y="1975104"/>
            <a:ext cx="1941385" cy="3172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značba mesta vsebine 4" descr="https://encrypted-tbn1.gstatic.com/images?q=tbn:ANd9GcRGBUqzFkTFL_-KIM1Yj-nnVy5oCnjoaiJ_3g0KwUw9lJMh3nz1yA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8" r="23368" b="6077"/>
          <a:stretch/>
        </p:blipFill>
        <p:spPr bwMode="auto">
          <a:xfrm>
            <a:off x="7864159" y="1975104"/>
            <a:ext cx="1673033" cy="3172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099816" y="5312664"/>
            <a:ext cx="20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PRAZEN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293608" y="5321808"/>
            <a:ext cx="156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POLN</a:t>
            </a:r>
          </a:p>
        </p:txBody>
      </p:sp>
    </p:spTree>
    <p:extLst>
      <p:ext uri="{BB962C8B-B14F-4D97-AF65-F5344CB8AC3E}">
        <p14:creationId xmlns:p14="http://schemas.microsoft.com/office/powerpoint/2010/main" val="25868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10" b="98492" l="5528" r="93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4617720" y="228600"/>
            <a:ext cx="3922776" cy="2377440"/>
          </a:xfrm>
          <a:prstGeom prst="wedgeEllipseCallout">
            <a:avLst>
              <a:gd name="adj1" fmla="val 57955"/>
              <a:gd name="adj2" fmla="val 8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5276088" y="438912"/>
            <a:ext cx="2724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Besedi črn – bel sta besedi z nasprotnim pomenom – </a:t>
            </a:r>
            <a:r>
              <a:rPr lang="sl-SI" sz="2400" dirty="0">
                <a:solidFill>
                  <a:srgbClr val="FF0000"/>
                </a:solidFill>
              </a:rPr>
              <a:t>PROTIPOMENKI</a:t>
            </a:r>
            <a:r>
              <a:rPr lang="sl-SI" sz="2400" dirty="0"/>
              <a:t>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627632" y="3621024"/>
            <a:ext cx="5102352" cy="239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1993392" y="3950208"/>
            <a:ext cx="4489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REŠI NALOGE V DELOVNEM ZVEZKU NA STRANI 69, TUDI OKVIRČEK PONOVIM.</a:t>
            </a:r>
          </a:p>
        </p:txBody>
      </p:sp>
    </p:spTree>
    <p:extLst>
      <p:ext uri="{BB962C8B-B14F-4D97-AF65-F5344CB8AC3E}">
        <p14:creationId xmlns:p14="http://schemas.microsoft.com/office/powerpoint/2010/main" val="1182572571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112</Words>
  <Application>Microsoft Office PowerPoint</Application>
  <PresentationFormat>Širokozaslonsko</PresentationFormat>
  <Paragraphs>23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Šelest</vt:lpstr>
      <vt:lpstr>BESEDE Z ENAKIM IN NASPROTNIM POMENOM</vt:lpstr>
      <vt:lpstr>Kaj je na sliki?</vt:lpstr>
      <vt:lpstr>Kaj je na sliki?</vt:lpstr>
      <vt:lpstr>Kaj je na sliki?</vt:lpstr>
      <vt:lpstr>PowerPointova predstavitev</vt:lpstr>
      <vt:lpstr>PowerPointova predstavitev</vt:lpstr>
      <vt:lpstr>Povej nasprotje!</vt:lpstr>
      <vt:lpstr>Povej nasprotje!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BESEDE Z ENAKIM IN NASPROTNIM POMENOM</dc:title>
  <dc:creator>OIVA</dc:creator>
  <cp:lastModifiedBy>VESNA PATERNOSTER</cp:lastModifiedBy>
  <cp:revision>4</cp:revision>
  <dcterms:created xsi:type="dcterms:W3CDTF">2020-05-02T13:24:24Z</dcterms:created>
  <dcterms:modified xsi:type="dcterms:W3CDTF">2020-05-02T16:39:50Z</dcterms:modified>
</cp:coreProperties>
</file>