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photoAlbum layout="2pic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6C0D-1373-49A7-A6A2-9D28B5D4B6EA}" type="datetimeFigureOut">
              <a:rPr lang="sl-SI" smtClean="0"/>
              <a:pPr/>
              <a:t>30. 03. 2020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4907-DC73-4257-934E-BBAABC47399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6C0D-1373-49A7-A6A2-9D28B5D4B6EA}" type="datetimeFigureOut">
              <a:rPr lang="sl-SI" smtClean="0"/>
              <a:pPr/>
              <a:t>30. 03. 2020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4907-DC73-4257-934E-BBAABC47399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6C0D-1373-49A7-A6A2-9D28B5D4B6EA}" type="datetimeFigureOut">
              <a:rPr lang="sl-SI" smtClean="0"/>
              <a:pPr/>
              <a:t>30. 03. 2020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4907-DC73-4257-934E-BBAABC47399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6C0D-1373-49A7-A6A2-9D28B5D4B6EA}" type="datetimeFigureOut">
              <a:rPr lang="sl-SI" smtClean="0"/>
              <a:pPr/>
              <a:t>30. 03. 2020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4907-DC73-4257-934E-BBAABC47399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6C0D-1373-49A7-A6A2-9D28B5D4B6EA}" type="datetimeFigureOut">
              <a:rPr lang="sl-SI" smtClean="0"/>
              <a:pPr/>
              <a:t>30. 03. 2020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4907-DC73-4257-934E-BBAABC47399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6C0D-1373-49A7-A6A2-9D28B5D4B6EA}" type="datetimeFigureOut">
              <a:rPr lang="sl-SI" smtClean="0"/>
              <a:pPr/>
              <a:t>30. 03. 2020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4907-DC73-4257-934E-BBAABC47399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6C0D-1373-49A7-A6A2-9D28B5D4B6EA}" type="datetimeFigureOut">
              <a:rPr lang="sl-SI" smtClean="0"/>
              <a:pPr/>
              <a:t>30. 03. 2020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4907-DC73-4257-934E-BBAABC47399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6C0D-1373-49A7-A6A2-9D28B5D4B6EA}" type="datetimeFigureOut">
              <a:rPr lang="sl-SI" smtClean="0"/>
              <a:pPr/>
              <a:t>30. 03. 2020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4907-DC73-4257-934E-BBAABC47399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6C0D-1373-49A7-A6A2-9D28B5D4B6EA}" type="datetimeFigureOut">
              <a:rPr lang="sl-SI" smtClean="0"/>
              <a:pPr/>
              <a:t>30. 03. 2020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4907-DC73-4257-934E-BBAABC47399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6C0D-1373-49A7-A6A2-9D28B5D4B6EA}" type="datetimeFigureOut">
              <a:rPr lang="sl-SI" smtClean="0"/>
              <a:pPr/>
              <a:t>30. 03. 2020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4907-DC73-4257-934E-BBAABC47399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6C0D-1373-49A7-A6A2-9D28B5D4B6EA}" type="datetimeFigureOut">
              <a:rPr lang="sl-SI" smtClean="0"/>
              <a:pPr/>
              <a:t>30. 03. 2020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4907-DC73-4257-934E-BBAABC473997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D6C0D-1373-49A7-A6A2-9D28B5D4B6EA}" type="datetimeFigureOut">
              <a:rPr lang="sl-SI" smtClean="0"/>
              <a:pPr/>
              <a:t>30. 03. 2020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B4907-DC73-4257-934E-BBAABC473997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img09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44008" y="980728"/>
            <a:ext cx="4114800" cy="506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img11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23528" y="764704"/>
            <a:ext cx="4114800" cy="522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1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548680"/>
            <a:ext cx="4114800" cy="519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BIG BANG\Pictures\JURI MURI V AFRIKI\img1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620688"/>
            <a:ext cx="3866213" cy="49411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1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7544" y="620688"/>
            <a:ext cx="4114800" cy="547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img11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644008" y="764704"/>
            <a:ext cx="4114800" cy="5345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1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7544" y="764704"/>
            <a:ext cx="4114800" cy="540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img11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572000" y="764704"/>
            <a:ext cx="4114800" cy="54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1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620688"/>
            <a:ext cx="4114800" cy="562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09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7544" y="4221088"/>
            <a:ext cx="4176464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ka 2" descr="img09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716016" y="836712"/>
            <a:ext cx="4042792" cy="518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09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764704"/>
            <a:ext cx="4114800" cy="5328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img09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499992" y="764704"/>
            <a:ext cx="4114800" cy="5328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09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620688"/>
            <a:ext cx="4114800" cy="5360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img09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427984" y="620688"/>
            <a:ext cx="4114800" cy="534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09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764704"/>
            <a:ext cx="4114800" cy="518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img09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427984" y="764704"/>
            <a:ext cx="4114800" cy="5172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1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692696"/>
            <a:ext cx="4114800" cy="532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img10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427984" y="692696"/>
            <a:ext cx="4114800" cy="5256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1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764704"/>
            <a:ext cx="4114800" cy="5291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img10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499992" y="764704"/>
            <a:ext cx="4114800" cy="530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1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95536" y="908720"/>
            <a:ext cx="4114800" cy="5112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img10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499992" y="764704"/>
            <a:ext cx="4114800" cy="5297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img1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620688"/>
            <a:ext cx="4114800" cy="5354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 descr="img10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427984" y="620688"/>
            <a:ext cx="4114800" cy="5307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Diaprojekcija na zaslonu (4:3)</PresentationFormat>
  <Paragraphs>0</Paragraphs>
  <Slides>13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BIG BANG</dc:creator>
  <cp:lastModifiedBy>IRENA</cp:lastModifiedBy>
  <cp:revision>7</cp:revision>
  <dcterms:created xsi:type="dcterms:W3CDTF">2010-06-10T19:21:13Z</dcterms:created>
  <dcterms:modified xsi:type="dcterms:W3CDTF">2020-03-30T14:37:35Z</dcterms:modified>
</cp:coreProperties>
</file>