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71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2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F6EE328-6AFF-436B-881F-213D56084544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dirty="0"/>
              <a:t>4/9/2020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2E37674-C1BA-4107-9B06-6D4CAC3A3DF5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youtube.com/watch?v=g5eV7CXTD9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ŽIVIM ZDRAVO 2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Vanja Resnik</a:t>
            </a:r>
          </a:p>
        </p:txBody>
      </p:sp>
    </p:spTree>
    <p:extLst>
      <p:ext uri="{BB962C8B-B14F-4D97-AF65-F5344CB8AC3E}">
        <p14:creationId xmlns:p14="http://schemas.microsoft.com/office/powerpoint/2010/main" val="12052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2. Zakaj telo potrebuje dovolj spanja?</a:t>
            </a:r>
            <a:br>
              <a:rPr lang="sl-SI" dirty="0"/>
            </a:br>
            <a:r>
              <a:rPr lang="sl-SI" dirty="0"/>
              <a:t>a) Da smo zjutraj spočiti in polni energije.</a:t>
            </a:r>
            <a:br>
              <a:rPr lang="sl-SI" b="1" dirty="0"/>
            </a:br>
            <a:r>
              <a:rPr lang="sl-SI" dirty="0"/>
              <a:t>b) Da lahko do poznih ur igramo igrice na računalniku.</a:t>
            </a:r>
            <a:br>
              <a:rPr lang="sl-SI" dirty="0"/>
            </a:br>
            <a:r>
              <a:rPr lang="sl-SI" dirty="0"/>
              <a:t>c) Da lahko v šoli še dremamo na mizi.</a:t>
            </a:r>
          </a:p>
          <a:p>
            <a:r>
              <a:rPr lang="sl-SI" i="1" dirty="0"/>
              <a:t>Spat se odpravimo zgodaj, saj telo potrebuje dovolj spanja.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4993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3. Zakaj si pred uživanjem hrane umivamo roke?</a:t>
            </a:r>
            <a:br>
              <a:rPr lang="sl-SI" b="1" dirty="0"/>
            </a:br>
            <a:r>
              <a:rPr lang="sl-SI" dirty="0"/>
              <a:t>a) Da se mama na nas ne jezi.</a:t>
            </a:r>
            <a:br>
              <a:rPr lang="sl-SI" b="1" dirty="0"/>
            </a:br>
            <a:r>
              <a:rPr lang="sl-SI" dirty="0"/>
              <a:t>b) Da ne umažemo kuhinjskega prta.</a:t>
            </a:r>
            <a:br>
              <a:rPr lang="sl-SI" b="1" dirty="0"/>
            </a:br>
            <a:r>
              <a:rPr lang="sl-SI" dirty="0"/>
              <a:t>c) Da v usta ne nesemo bakterij.</a:t>
            </a: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18533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Pravokotnik 3"/>
          <p:cNvSpPr/>
          <p:nvPr/>
        </p:nvSpPr>
        <p:spPr>
          <a:xfrm>
            <a:off x="1166949" y="2336434"/>
            <a:ext cx="6096000" cy="186204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Koliko obrokov moramo pojesti na dan?</a:t>
            </a:r>
            <a:br>
              <a:rPr lang="sl-SI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a) 2: zajtrk in večerja</a:t>
            </a:r>
            <a:br>
              <a:rPr lang="sl-SI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b) 5: zajtrk, malica, kosilo, popoldanska   malica  in kosilo</a:t>
            </a:r>
            <a:br>
              <a:rPr lang="sl-SI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20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3: zajtrk, kosilo in večerja</a:t>
            </a:r>
          </a:p>
        </p:txBody>
      </p:sp>
    </p:spTree>
    <p:extLst>
      <p:ext uri="{BB962C8B-B14F-4D97-AF65-F5344CB8AC3E}">
        <p14:creationId xmlns:p14="http://schemas.microsoft.com/office/powerpoint/2010/main" val="2036352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Pravokotnik 3"/>
          <p:cNvSpPr/>
          <p:nvPr/>
        </p:nvSpPr>
        <p:spPr>
          <a:xfrm>
            <a:off x="1069847" y="2327724"/>
            <a:ext cx="8065443" cy="1487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5. Kateri od teh zajtrkov je najboljši?</a:t>
            </a:r>
            <a:b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a) Krof z marmelado</a:t>
            </a:r>
            <a:b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b) Banana s kosmiči</a:t>
            </a:r>
            <a:b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c) Nič</a:t>
            </a:r>
          </a:p>
        </p:txBody>
      </p:sp>
    </p:spTree>
    <p:extLst>
      <p:ext uri="{BB962C8B-B14F-4D97-AF65-F5344CB8AC3E}">
        <p14:creationId xmlns:p14="http://schemas.microsoft.com/office/powerpoint/2010/main" val="4291115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Pravokotnik 3"/>
          <p:cNvSpPr/>
          <p:nvPr/>
        </p:nvSpPr>
        <p:spPr>
          <a:xfrm>
            <a:off x="1132114" y="2121408"/>
            <a:ext cx="6096000" cy="147854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6. Katere so posledice redne telovadbe?</a:t>
            </a:r>
            <a:b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a) Postanemo zaspani</a:t>
            </a:r>
            <a:b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b) Postanemo močnejši</a:t>
            </a:r>
            <a:b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c) Hitro zbolimo</a:t>
            </a:r>
          </a:p>
        </p:txBody>
      </p:sp>
    </p:spTree>
    <p:extLst>
      <p:ext uri="{BB962C8B-B14F-4D97-AF65-F5344CB8AC3E}">
        <p14:creationId xmlns:p14="http://schemas.microsoft.com/office/powerpoint/2010/main" val="105364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Pravokotnik 3"/>
          <p:cNvSpPr/>
          <p:nvPr/>
        </p:nvSpPr>
        <p:spPr>
          <a:xfrm>
            <a:off x="1069848" y="2393407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7. Jemo..</a:t>
            </a:r>
            <a:b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a) Eno in isto hrano vsak dan.</a:t>
            </a:r>
            <a:b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b) Kolikor je mogoče veliko hrane.</a:t>
            </a:r>
            <a:b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c) Raznovrstno hrano.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150054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Pravokotnik 3"/>
          <p:cNvSpPr/>
          <p:nvPr/>
        </p:nvSpPr>
        <p:spPr>
          <a:xfrm>
            <a:off x="1069848" y="2327724"/>
            <a:ext cx="6096000" cy="1487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8. Za čistočo svojega telesa skrbim tako, da:</a:t>
            </a:r>
            <a:b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a) Se umivam vsak dan.</a:t>
            </a:r>
            <a:b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b) Se umijem enkrat na teden.</a:t>
            </a:r>
            <a:b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c) Se ne umivam.</a:t>
            </a:r>
          </a:p>
        </p:txBody>
      </p:sp>
    </p:spTree>
    <p:extLst>
      <p:ext uri="{BB962C8B-B14F-4D97-AF65-F5344CB8AC3E}">
        <p14:creationId xmlns:p14="http://schemas.microsoft.com/office/powerpoint/2010/main" val="1848336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Pravokotnik 3"/>
          <p:cNvSpPr/>
          <p:nvPr/>
        </p:nvSpPr>
        <p:spPr>
          <a:xfrm>
            <a:off x="1069848" y="2306322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9. Kaj od tega ni zdravo?</a:t>
            </a:r>
            <a:b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a) Kolesarjenje.</a:t>
            </a:r>
            <a:b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b) Plavanje.</a:t>
            </a:r>
            <a:b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2000" dirty="0">
                <a:ea typeface="Calibri" panose="020F0502020204030204" pitchFamily="34" charset="0"/>
                <a:cs typeface="Times New Roman" panose="02020603050405020304" pitchFamily="18" charset="0"/>
              </a:rPr>
              <a:t>c) Gledanje televizije.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900364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Rešitve: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1. a</a:t>
            </a:r>
          </a:p>
          <a:p>
            <a:r>
              <a:rPr lang="sl-SI" dirty="0"/>
              <a:t>2. a</a:t>
            </a:r>
          </a:p>
          <a:p>
            <a:r>
              <a:rPr lang="sl-SI" dirty="0"/>
              <a:t>3. c</a:t>
            </a:r>
          </a:p>
          <a:p>
            <a:r>
              <a:rPr lang="sl-SI" dirty="0"/>
              <a:t>4. b</a:t>
            </a:r>
          </a:p>
          <a:p>
            <a:r>
              <a:rPr lang="sl-SI" dirty="0"/>
              <a:t>5. b</a:t>
            </a:r>
          </a:p>
          <a:p>
            <a:r>
              <a:rPr lang="sl-SI" dirty="0"/>
              <a:t>6. b</a:t>
            </a:r>
          </a:p>
          <a:p>
            <a:r>
              <a:rPr lang="sl-SI" dirty="0"/>
              <a:t>7. c</a:t>
            </a:r>
          </a:p>
          <a:p>
            <a:r>
              <a:rPr lang="sl-SI" dirty="0"/>
              <a:t>8. a</a:t>
            </a:r>
          </a:p>
          <a:p>
            <a:r>
              <a:rPr lang="sl-SI" dirty="0"/>
              <a:t>9. c</a:t>
            </a:r>
          </a:p>
        </p:txBody>
      </p:sp>
    </p:spTree>
    <p:extLst>
      <p:ext uri="{BB962C8B-B14F-4D97-AF65-F5344CB8AC3E}">
        <p14:creationId xmlns:p14="http://schemas.microsoft.com/office/powerpoint/2010/main" val="3902432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BOLNIŠNICA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Igraj se igro Miselna nevihta. </a:t>
            </a:r>
          </a:p>
          <a:p>
            <a:pPr marL="0" indent="0">
              <a:buNone/>
            </a:pPr>
            <a:r>
              <a:rPr lang="sl-SI" dirty="0"/>
              <a:t>	Besedo bolnišnica zapiši na sredino lista v zvezku in okoli zapiši vse besede, ki se jih spomniš ob besedi BOLNIŠNICA.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Pošljite mi vaše ideje! </a:t>
            </a:r>
            <a:r>
              <a:rPr lang="sl-SI" dirty="0">
                <a:sym typeface="Wingdings" panose="05000000000000000000" pitchFamily="2" charset="2"/>
              </a:rPr>
              <a:t></a:t>
            </a:r>
            <a:endParaRPr lang="sl-SI" dirty="0"/>
          </a:p>
        </p:txBody>
      </p:sp>
      <p:pic>
        <p:nvPicPr>
          <p:cNvPr id="3074" name="Picture 2" descr="V UKC Ljubljana omejili obiske, bolnišnica Jesenice jih skoraj v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244" y="3695700"/>
            <a:ext cx="4403911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7165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V bolnišnici so zaposleni zdravniki, medicinske sestre  in drugo osebje.</a:t>
            </a:r>
          </a:p>
          <a:p>
            <a:r>
              <a:rPr lang="sl-SI" dirty="0"/>
              <a:t>V bolnišnico moramo takrat, ko se kaj poškodujemo ali ko imamo kakšno bolezen, ki je ne moremo sami pozdraviti doma. Ste že bili kdaj v bolnišnici? </a:t>
            </a:r>
          </a:p>
          <a:p>
            <a:endParaRPr lang="sl-SI" dirty="0"/>
          </a:p>
        </p:txBody>
      </p:sp>
      <p:pic>
        <p:nvPicPr>
          <p:cNvPr id="4098" name="Picture 2" descr="Mestna negovalna bolnišnica » Mestna občina Ljublja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4887" y="3506152"/>
            <a:ext cx="5973361" cy="3086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254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PEDIATRIČNA KLINIKA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= bolnišnica za otroke in mladostnike.</a:t>
            </a:r>
          </a:p>
        </p:txBody>
      </p:sp>
      <p:pic>
        <p:nvPicPr>
          <p:cNvPr id="5124" name="Picture 4" descr="Na ljubljanski pediatrični kliniki težave zaradi motnje delovanj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58" y="2879906"/>
            <a:ext cx="438150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542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NALEZLJIVE BOLEZNI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51837" y="1955945"/>
            <a:ext cx="10058400" cy="4050792"/>
          </a:xfrm>
        </p:spPr>
        <p:txBody>
          <a:bodyPr/>
          <a:lstStyle/>
          <a:p>
            <a:r>
              <a:rPr lang="sl-SI" dirty="0"/>
              <a:t>Mislite, da lahko za vsako bolezen zbolimo večkrat?</a:t>
            </a:r>
          </a:p>
          <a:p>
            <a:pPr marL="0" indent="0">
              <a:buNone/>
            </a:pPr>
            <a:r>
              <a:rPr lang="sl-SI" dirty="0"/>
              <a:t>		NE. 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Večkrat zbolimo za bolezni dihal (prehlad) in črevesne nalezljive bolezni.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Norice (vodene koze) imamo samo enkrat v življenju. Ste jih že vsi imeli? </a:t>
            </a:r>
          </a:p>
        </p:txBody>
      </p:sp>
      <p:pic>
        <p:nvPicPr>
          <p:cNvPr id="1026" name="Picture 2" descr="Norice - PoxCl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967" y="4641668"/>
            <a:ext cx="44862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361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RDEČI NOSKI V BOLNIŠNICI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Oglejte si spodnji posnetek.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>
                <a:hlinkClick r:id="rId2"/>
              </a:rPr>
              <a:t>https://www.youtube.com/watch?v=g5eV7CXTD9k</a:t>
            </a: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Ste že slišali za organizacijo Rdeči noski? Ste jih že kdaj videli?</a:t>
            </a:r>
          </a:p>
        </p:txBody>
      </p:sp>
      <p:pic>
        <p:nvPicPr>
          <p:cNvPr id="6146" name="Picture 2" descr="Rdeči noski | EP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4373" y="4674325"/>
            <a:ext cx="5542136" cy="2995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257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Tako, nekaj malega ste izvedeli o bolnišnici.</a:t>
            </a:r>
          </a:p>
          <a:p>
            <a:endParaRPr lang="sl-SI" dirty="0"/>
          </a:p>
          <a:p>
            <a:r>
              <a:rPr lang="sl-SI" dirty="0"/>
              <a:t>Sedaj pa vas čaka učni list (vprašalnik), da malo ponovimo, kaj smo se učili.</a:t>
            </a:r>
          </a:p>
        </p:txBody>
      </p:sp>
    </p:spTree>
    <p:extLst>
      <p:ext uri="{BB962C8B-B14F-4D97-AF65-F5344CB8AC3E}">
        <p14:creationId xmlns:p14="http://schemas.microsoft.com/office/powerpoint/2010/main" val="1914378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96271" y="2774986"/>
            <a:ext cx="10058400" cy="1609344"/>
          </a:xfrm>
        </p:spPr>
        <p:txBody>
          <a:bodyPr/>
          <a:lstStyle/>
          <a:p>
            <a:pPr algn="ctr"/>
            <a:r>
              <a:rPr lang="sl-SI" dirty="0"/>
              <a:t>Skrbim za svoje zdravje</a:t>
            </a:r>
          </a:p>
        </p:txBody>
      </p:sp>
      <p:sp>
        <p:nvSpPr>
          <p:cNvPr id="6" name="PoljeZBesedilom 5"/>
          <p:cNvSpPr txBox="1"/>
          <p:nvPr/>
        </p:nvSpPr>
        <p:spPr>
          <a:xfrm>
            <a:off x="1515291" y="4876800"/>
            <a:ext cx="4746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Na list si zapiši črke pravilnih odgovorov in na koncu preveri rešitve.</a:t>
            </a:r>
          </a:p>
        </p:txBody>
      </p:sp>
    </p:spTree>
    <p:extLst>
      <p:ext uri="{BB962C8B-B14F-4D97-AF65-F5344CB8AC3E}">
        <p14:creationId xmlns:p14="http://schemas.microsoft.com/office/powerpoint/2010/main" val="3318423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1. Zakaj ni zdravo jesti veliko  sladkarij?</a:t>
            </a:r>
            <a:br>
              <a:rPr lang="sl-SI" dirty="0"/>
            </a:br>
            <a:r>
              <a:rPr lang="sl-SI" dirty="0"/>
              <a:t>a) Ko je na vrsti redni obrok, si sit in ne moreš jesti zdrave hrane.</a:t>
            </a:r>
            <a:br>
              <a:rPr lang="sl-SI" dirty="0"/>
            </a:br>
            <a:r>
              <a:rPr lang="sl-SI" dirty="0"/>
              <a:t>b) Ker ne vsebujejo dovolj sladkorja.</a:t>
            </a:r>
            <a:br>
              <a:rPr lang="sl-SI" dirty="0"/>
            </a:br>
            <a:r>
              <a:rPr lang="sl-SI" dirty="0"/>
              <a:t>c) Ker ne vsebujejo dovolj vitaminov.</a:t>
            </a:r>
          </a:p>
          <a:p>
            <a:r>
              <a:rPr lang="sl-SI" i="1" dirty="0"/>
              <a:t>Pojemo toliko koliko porabimo, jemo hrano, ki ni presladka, preslana ali premastna.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854320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sta lesa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TM03090434[[fn=Vrsta lesa]]</Template>
  <TotalTime>46</TotalTime>
  <Words>584</Words>
  <Application>Microsoft Office PowerPoint</Application>
  <PresentationFormat>Širokozaslonsko</PresentationFormat>
  <Paragraphs>52</Paragraphs>
  <Slides>18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18</vt:i4>
      </vt:variant>
    </vt:vector>
  </HeadingPairs>
  <TitlesOfParts>
    <vt:vector size="22" baseType="lpstr">
      <vt:lpstr>Georgia</vt:lpstr>
      <vt:lpstr>Trebuchet MS</vt:lpstr>
      <vt:lpstr>Wingdings</vt:lpstr>
      <vt:lpstr>Vrsta lesa</vt:lpstr>
      <vt:lpstr>ŽIVIM ZDRAVO 2</vt:lpstr>
      <vt:lpstr>BOLNIŠNICA</vt:lpstr>
      <vt:lpstr>PowerPointova predstavitev</vt:lpstr>
      <vt:lpstr>PEDIATRIČNA KLINIKA</vt:lpstr>
      <vt:lpstr>NALEZLJIVE BOLEZNI</vt:lpstr>
      <vt:lpstr>RDEČI NOSKI V BOLNIŠNICI</vt:lpstr>
      <vt:lpstr>PowerPointova predstavitev</vt:lpstr>
      <vt:lpstr>Skrbim za svoje zdravje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Rešitve: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ŽIVIM ZDRAVO 2</dc:title>
  <dc:creator>OIVA</dc:creator>
  <cp:lastModifiedBy>VESNA PATERNOSTER</cp:lastModifiedBy>
  <cp:revision>6</cp:revision>
  <dcterms:created xsi:type="dcterms:W3CDTF">2020-04-06T19:28:20Z</dcterms:created>
  <dcterms:modified xsi:type="dcterms:W3CDTF">2020-04-09T16:00:19Z</dcterms:modified>
</cp:coreProperties>
</file>