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0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4/9/2020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libi.si/mestni-trg/spoznavanje-okolja/jaz-in-narava/ziva-bitja-in-okolja/clovek/kviz-tel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Živim zdravo 3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732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Lilibi.si - kviz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 spodnji povezavi najdeš kviz Človeško telo. Reši ga.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>
                <a:hlinkClick r:id="rId2"/>
              </a:rPr>
              <a:t>https://www.lilibi.si/mestni-trg/spoznavanje-okolja/jaz-in-narava/ziva-bitja-in-okolja/clovek/kviz-telo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4189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Spoznali smo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delovnem zvezku na strani 87 si preberi, kaj smo spoznali v zadnjih nekaj dneh.</a:t>
            </a:r>
          </a:p>
        </p:txBody>
      </p:sp>
    </p:spTree>
    <p:extLst>
      <p:ext uri="{BB962C8B-B14F-4D97-AF65-F5344CB8AC3E}">
        <p14:creationId xmlns:p14="http://schemas.microsoft.com/office/powerpoint/2010/main" val="422338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Preveri svoje znanje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delovnem zvezku na straneh 87 in 88 reši naloge: Preverim svoje znanje. </a:t>
            </a:r>
          </a:p>
          <a:p>
            <a:endParaRPr lang="sl-SI" dirty="0"/>
          </a:p>
          <a:p>
            <a:r>
              <a:rPr lang="sl-SI" dirty="0">
                <a:solidFill>
                  <a:srgbClr val="FF0000"/>
                </a:solidFill>
              </a:rPr>
              <a:t>Naloge reši sam, kot da bi reševal ocenjevanje znanja!!</a:t>
            </a:r>
          </a:p>
          <a:p>
            <a:endParaRPr lang="sl-SI" dirty="0"/>
          </a:p>
          <a:p>
            <a:r>
              <a:rPr lang="sl-SI" dirty="0"/>
              <a:t>Rešene naloge fotografiraj in mi jih pošlji. </a:t>
            </a:r>
          </a:p>
        </p:txBody>
      </p:sp>
    </p:spTree>
    <p:extLst>
      <p:ext uri="{BB962C8B-B14F-4D97-AF65-F5344CB8AC3E}">
        <p14:creationId xmlns:p14="http://schemas.microsoft.com/office/powerpoint/2010/main" val="2802666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09185" y="2348266"/>
            <a:ext cx="10058400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/>
              <a:t>Bravo, sedaj zelo dobro poznaš dele in delovanje človeškega telesa! </a:t>
            </a:r>
            <a:r>
              <a:rPr lang="sl-SI" dirty="0">
                <a:sym typeface="Wingdings" panose="05000000000000000000" pitchFamily="2" charset="2"/>
              </a:rPr>
              <a:t>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03923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lesa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TM03090434[[fn=Vrsta lesa]]</Template>
  <TotalTime>6</TotalTime>
  <Words>107</Words>
  <Application>Microsoft Office PowerPoint</Application>
  <PresentationFormat>Širokozaslonsko</PresentationFormat>
  <Paragraphs>14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Georgia</vt:lpstr>
      <vt:lpstr>Trebuchet MS</vt:lpstr>
      <vt:lpstr>Wingdings</vt:lpstr>
      <vt:lpstr>Vrsta lesa</vt:lpstr>
      <vt:lpstr>Živim zdravo 3</vt:lpstr>
      <vt:lpstr>Lilibi.si - kviz</vt:lpstr>
      <vt:lpstr>Spoznali smo</vt:lpstr>
      <vt:lpstr>Preveri svoje znanje</vt:lpstr>
      <vt:lpstr>Bravo, sedaj zelo dobro poznaš dele in delovanje človeškega telesa! 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Živim zdravo 3</dc:title>
  <dc:creator>OIVA</dc:creator>
  <cp:lastModifiedBy>VESNA PATERNOSTER</cp:lastModifiedBy>
  <cp:revision>1</cp:revision>
  <dcterms:created xsi:type="dcterms:W3CDTF">2020-04-07T08:10:11Z</dcterms:created>
  <dcterms:modified xsi:type="dcterms:W3CDTF">2020-04-09T16:00:38Z</dcterms:modified>
</cp:coreProperties>
</file>