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60" r:id="rId3"/>
    <p:sldId id="259" r:id="rId4"/>
    <p:sldId id="257" r:id="rId5"/>
    <p:sldId id="258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sl-SI"/>
              <a:t>Kliknite, da uredite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AF60A-713C-41BA-9788-4C493DDC0A9C}" type="datetimeFigureOut">
              <a:rPr lang="en-US" dirty="0"/>
              <a:t>4/9/2020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E0FA7-C445-42F7-AF66-A4F5A6FC8A9C}" type="datetimeFigureOut">
              <a:rPr lang="en-US" dirty="0"/>
              <a:t>4/9/2020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AC5C5-1A57-4420-8AFB-CE41693A794B}" type="datetimeFigureOut">
              <a:rPr lang="en-US" dirty="0"/>
              <a:t>4/9/2020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8AF-84E6-4329-8E67-FEA434B47075}" type="datetimeFigureOut">
              <a:rPr lang="en-US" dirty="0"/>
              <a:t>4/9/2020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4F6EE328-6AFF-436B-881F-213D56084544}" type="datetimeFigureOut">
              <a:rPr lang="en-US" dirty="0"/>
              <a:t>4/9/2020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2069A-09EE-4C7C-86A4-2314A404921D}" type="datetimeFigureOut">
              <a:rPr lang="en-US" dirty="0"/>
              <a:t>4/9/2020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EE7F1-171E-411F-96CA-A251A21496E7}" type="datetimeFigureOut">
              <a:rPr lang="en-US" dirty="0"/>
              <a:t>4/9/2020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2C98D-A273-4547-9B92-97D7769F71A6}" type="datetimeFigureOut">
              <a:rPr lang="en-US" dirty="0"/>
              <a:t>4/9/2020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7CD67-0644-446C-B2AD-1C09BF34F286}" type="datetimeFigureOut">
              <a:rPr lang="en-US" dirty="0"/>
              <a:t>4/9/2020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80828-6983-48AD-9E27-CBD3696F837E}" type="datetimeFigureOut">
              <a:rPr lang="en-US" dirty="0"/>
              <a:t>4/9/2020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l-SI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EFB91-0324-450E-B17F-36DC0ECCE413}" type="datetimeFigureOut">
              <a:rPr lang="en-US" dirty="0"/>
              <a:t>4/9/2020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52E37674-C1BA-4107-9B06-6D4CAC3A3DF5}" type="datetimeFigureOut">
              <a:rPr lang="en-US" dirty="0"/>
              <a:t>4/9/2020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ilibi.si/mestni-trg/spoznavanje-okolja/jaz-in-narava/ziva-bitja-in-okolja/clovek/kviz-telo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dirty="0"/>
              <a:t>Živim zdravo 3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773297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Lilibi.si - kviz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/>
              <a:t>Na spodnji povezavi najdeš kviz Človeško telo. Reši ga.</a:t>
            </a:r>
          </a:p>
          <a:p>
            <a:endParaRPr lang="sl-SI" dirty="0"/>
          </a:p>
          <a:p>
            <a:pPr marL="0" indent="0">
              <a:buNone/>
            </a:pPr>
            <a:r>
              <a:rPr lang="sl-SI" dirty="0">
                <a:hlinkClick r:id="rId2"/>
              </a:rPr>
              <a:t>https://www.lilibi.si/mestni-trg/spoznavanje-okolja/jaz-in-narava/ziva-bitja-in-okolja/clovek/kviz-telo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6418922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Spoznali smo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/>
              <a:t>V delovnem zvezku na strani 87 si preberi, kaj smo spoznali v zadnjih nekaj dneh.</a:t>
            </a:r>
          </a:p>
        </p:txBody>
      </p:sp>
    </p:spTree>
    <p:extLst>
      <p:ext uri="{BB962C8B-B14F-4D97-AF65-F5344CB8AC3E}">
        <p14:creationId xmlns:p14="http://schemas.microsoft.com/office/powerpoint/2010/main" val="42233840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Preveri svoje znanje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/>
              <a:t>V delovnem zvezku na straneh 87 in 88 reši naloge: Preverim svoje znanje. </a:t>
            </a:r>
          </a:p>
          <a:p>
            <a:endParaRPr lang="sl-SI" dirty="0"/>
          </a:p>
          <a:p>
            <a:r>
              <a:rPr lang="sl-SI" dirty="0">
                <a:solidFill>
                  <a:srgbClr val="FF0000"/>
                </a:solidFill>
              </a:rPr>
              <a:t>Naloge reši sam, kot da bi reševal ocenjevanje znanja!!</a:t>
            </a:r>
          </a:p>
          <a:p>
            <a:endParaRPr lang="sl-SI" dirty="0"/>
          </a:p>
          <a:p>
            <a:r>
              <a:rPr lang="sl-SI" dirty="0"/>
              <a:t>Rešene naloge fotografiraj in mi jih pošlji. </a:t>
            </a:r>
          </a:p>
        </p:txBody>
      </p:sp>
    </p:spTree>
    <p:extLst>
      <p:ext uri="{BB962C8B-B14F-4D97-AF65-F5344CB8AC3E}">
        <p14:creationId xmlns:p14="http://schemas.microsoft.com/office/powerpoint/2010/main" val="28026665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209185" y="2348266"/>
            <a:ext cx="10058400" cy="1609344"/>
          </a:xfrm>
        </p:spPr>
        <p:txBody>
          <a:bodyPr>
            <a:normAutofit fontScale="90000"/>
          </a:bodyPr>
          <a:lstStyle/>
          <a:p>
            <a:pPr algn="ctr"/>
            <a:r>
              <a:rPr lang="sl-SI" dirty="0"/>
              <a:t>Bravo, sedaj zelo dobro poznaš dele in delovanje človeškega telesa! </a:t>
            </a:r>
            <a:r>
              <a:rPr lang="sl-SI" dirty="0">
                <a:sym typeface="Wingdings" panose="05000000000000000000" pitchFamily="2" charset="2"/>
              </a:rPr>
              <a:t>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8039238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rsta lesa">
  <a:themeElements>
    <a:clrScheme name="Wood Type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Wood Type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TM03090434[[fn=Vrsta lesa]]</Template>
  <TotalTime>6</TotalTime>
  <Words>107</Words>
  <Application>Microsoft Office PowerPoint</Application>
  <PresentationFormat>Širokozaslonsko</PresentationFormat>
  <Paragraphs>14</Paragraphs>
  <Slides>5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5</vt:i4>
      </vt:variant>
    </vt:vector>
  </HeadingPairs>
  <TitlesOfParts>
    <vt:vector size="9" baseType="lpstr">
      <vt:lpstr>Georgia</vt:lpstr>
      <vt:lpstr>Trebuchet MS</vt:lpstr>
      <vt:lpstr>Wingdings</vt:lpstr>
      <vt:lpstr>Vrsta lesa</vt:lpstr>
      <vt:lpstr>Živim zdravo 3</vt:lpstr>
      <vt:lpstr>Lilibi.si - kviz</vt:lpstr>
      <vt:lpstr>Spoznali smo</vt:lpstr>
      <vt:lpstr>Preveri svoje znanje</vt:lpstr>
      <vt:lpstr>Bravo, sedaj zelo dobro poznaš dele in delovanje človeškega telesa! 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Živim zdravo 3</dc:title>
  <dc:creator>OIVA</dc:creator>
  <cp:lastModifiedBy>VESNA PATERNOSTER</cp:lastModifiedBy>
  <cp:revision>1</cp:revision>
  <dcterms:created xsi:type="dcterms:W3CDTF">2020-04-07T08:10:11Z</dcterms:created>
  <dcterms:modified xsi:type="dcterms:W3CDTF">2020-04-09T16:00:38Z</dcterms:modified>
</cp:coreProperties>
</file>